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Layouts/slideLayout6.xml" ContentType="application/vnd.openxmlformats-officedocument.presentationml.slideLayout+xml"/>
  <Override PartName="/ppt/notesSlides/notesSlide38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36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34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notesSlides/notesSlide3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3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35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notesSlides/notesSlide29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7" d="100"/>
          <a:sy n="47" d="100"/>
        </p:scale>
        <p:origin x="-117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338E387-28AF-4AE5-9073-8F4DAFBEDF3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8F3ABA-3A91-4743-AB30-226E67372E6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19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20</a:t>
            </a:fld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21</a:t>
            </a:fld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22</a:t>
            </a:fld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23</a:t>
            </a:fld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24</a:t>
            </a:fld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25</a:t>
            </a:fld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26</a:t>
            </a:fld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27</a:t>
            </a:fld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28</a:t>
            </a:fld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29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30</a:t>
            </a:fld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31</a:t>
            </a:fld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32</a:t>
            </a:fld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33</a:t>
            </a:fld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34</a:t>
            </a:fld>
            <a:endParaRPr 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35</a:t>
            </a:fld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36</a:t>
            </a:fld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37</a:t>
            </a:fld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38</a:t>
            </a:fld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39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40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8F3ABA-3A91-4743-AB30-226E67372E6F}" type="slidenum">
              <a:rPr lang="en-US" smtClean="0"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3D4A8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E11EE4-8BD2-4DC3-B030-95103622DAE4}" type="datetimeFigureOut">
              <a:rPr lang="en-US" smtClean="0"/>
              <a:t>7/2/2011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2E2F62-EC89-4DE4-BA56-63ABEDC89E0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en-US" sz="7300" dirty="0" smtClean="0"/>
              <a:t>fast</a:t>
            </a:r>
            <a:r>
              <a:rPr lang="en-US" sz="7300" dirty="0"/>
              <a:t>, temporary storage inside the computer is called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> </a:t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Megabyte</a:t>
            </a:r>
            <a:endParaRPr lang="en-US" sz="96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ctr">
              <a:buNone/>
            </a:pPr>
            <a:r>
              <a:rPr lang="en-US" sz="9600" dirty="0" smtClean="0"/>
              <a:t>Another </a:t>
            </a:r>
            <a:r>
              <a:rPr lang="en-US" sz="9600" dirty="0"/>
              <a:t>name for CPU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Micro-processor</a:t>
            </a:r>
            <a:endParaRPr lang="en-US" sz="88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ctr">
              <a:buNone/>
            </a:pPr>
            <a:r>
              <a:rPr lang="en-US" sz="9600" dirty="0" smtClean="0"/>
              <a:t>A very </a:t>
            </a:r>
            <a:r>
              <a:rPr lang="en-US" sz="9600" dirty="0"/>
              <a:t>common output device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Monitor</a:t>
            </a:r>
            <a:endParaRPr lang="en-US" sz="96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lvl="0" algn="ctr">
              <a:buNone/>
            </a:pPr>
            <a:r>
              <a:rPr lang="en-US" sz="6600" dirty="0"/>
              <a:t>A</a:t>
            </a:r>
            <a:r>
              <a:rPr lang="en-US" sz="6600" dirty="0" smtClean="0"/>
              <a:t> </a:t>
            </a:r>
            <a:r>
              <a:rPr lang="en-US" sz="6600" dirty="0"/>
              <a:t>way of improving computing performance by processing two tasks in parallel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Dual core</a:t>
            </a:r>
            <a:endParaRPr lang="en-US" sz="96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ctr">
              <a:buNone/>
            </a:pPr>
            <a:r>
              <a:rPr lang="en-US" sz="9600" dirty="0" smtClean="0"/>
              <a:t>RAM </a:t>
            </a:r>
            <a:r>
              <a:rPr lang="en-US" sz="9600" dirty="0"/>
              <a:t>and ROM are called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Primary storage</a:t>
            </a:r>
            <a:endParaRPr lang="en-US" sz="88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 algn="ctr">
              <a:buNone/>
            </a:pPr>
            <a:r>
              <a:rPr lang="en-US" sz="8000" dirty="0" smtClean="0"/>
              <a:t>Until </a:t>
            </a:r>
            <a:r>
              <a:rPr lang="en-US" sz="8000" dirty="0"/>
              <a:t>recently, a common way of measuring CPU speed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txBody>
          <a:bodyPr/>
          <a:lstStyle/>
          <a:p>
            <a:pPr algn="ctr">
              <a:buNone/>
            </a:pPr>
            <a:r>
              <a:rPr lang="en-US" sz="8800" dirty="0" smtClean="0"/>
              <a:t>RAM</a:t>
            </a:r>
            <a:endParaRPr lang="en-US" sz="88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Megahertz</a:t>
            </a:r>
            <a:endParaRPr lang="en-US" sz="96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ctr">
              <a:buNone/>
            </a:pPr>
            <a:r>
              <a:rPr lang="en-US" sz="7200" dirty="0" smtClean="0"/>
              <a:t>When </a:t>
            </a:r>
            <a:r>
              <a:rPr lang="en-US" sz="7200" dirty="0"/>
              <a:t>a computer is found inside another device like a car, it is called a 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Embedded system</a:t>
            </a:r>
            <a:endParaRPr lang="en-US" sz="96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ctr">
              <a:buNone/>
            </a:pPr>
            <a:r>
              <a:rPr lang="en-US" sz="7200" dirty="0" smtClean="0"/>
              <a:t>This </a:t>
            </a:r>
            <a:r>
              <a:rPr lang="en-US" sz="7200" dirty="0"/>
              <a:t>is the most common open source operating system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Linux</a:t>
            </a:r>
            <a:endParaRPr lang="en-US" sz="96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ctr">
              <a:buNone/>
            </a:pPr>
            <a:r>
              <a:rPr lang="en-US" sz="7200" dirty="0" smtClean="0"/>
              <a:t>This </a:t>
            </a:r>
            <a:r>
              <a:rPr lang="en-US" sz="7200" dirty="0"/>
              <a:t>type of storage is often used in small devices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Flash memory</a:t>
            </a:r>
            <a:endParaRPr lang="en-US" sz="96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en-US" sz="8000" dirty="0" smtClean="0"/>
              <a:t>You </a:t>
            </a:r>
            <a:r>
              <a:rPr lang="en-US" sz="8000" dirty="0"/>
              <a:t>would access 3G and 4G networks using this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Smart phone</a:t>
            </a:r>
            <a:endParaRPr lang="en-US" sz="88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 algn="ctr">
              <a:buNone/>
            </a:pPr>
            <a:r>
              <a:rPr lang="en-US" sz="8000" dirty="0" smtClean="0"/>
              <a:t>Probably </a:t>
            </a:r>
            <a:r>
              <a:rPr lang="en-US" sz="8000" dirty="0"/>
              <a:t>the most common secondary storage device is...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ctr">
              <a:buNone/>
            </a:pPr>
            <a:r>
              <a:rPr lang="en-US" sz="6600" dirty="0" smtClean="0"/>
              <a:t>All </a:t>
            </a:r>
            <a:r>
              <a:rPr lang="en-US" sz="6600" dirty="0"/>
              <a:t>computers need this software to </a:t>
            </a:r>
            <a:r>
              <a:rPr lang="en-US" sz="6600" dirty="0" smtClean="0"/>
              <a:t>enable</a:t>
            </a:r>
          </a:p>
          <a:p>
            <a:pPr lvl="0" algn="ctr">
              <a:buNone/>
            </a:pPr>
            <a:r>
              <a:rPr lang="en-US" sz="6600" dirty="0" smtClean="0"/>
              <a:t>them </a:t>
            </a:r>
            <a:r>
              <a:rPr lang="en-US" sz="6600" dirty="0"/>
              <a:t>to </a:t>
            </a:r>
            <a:r>
              <a:rPr lang="en-US" sz="6600" dirty="0" smtClean="0"/>
              <a:t>work</a:t>
            </a:r>
            <a:r>
              <a:rPr lang="en-US" sz="6600" dirty="0"/>
              <a:t> 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Hard drive</a:t>
            </a:r>
            <a:endParaRPr lang="en-US" sz="96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ctr">
              <a:buNone/>
            </a:pPr>
            <a:r>
              <a:rPr lang="en-US" sz="6000" dirty="0" smtClean="0"/>
              <a:t>To </a:t>
            </a:r>
            <a:r>
              <a:rPr lang="en-US" sz="6000" dirty="0"/>
              <a:t>back up, defragment, or clean up your hard drive you would use this type of software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Utility software</a:t>
            </a:r>
            <a:endParaRPr lang="en-US" sz="96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000" dirty="0" smtClean="0"/>
              <a:t>To </a:t>
            </a:r>
            <a:r>
              <a:rPr lang="en-US" sz="8000" dirty="0"/>
              <a:t>input an image into the computer we would use a....</a:t>
            </a: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Scanner</a:t>
            </a:r>
            <a:endParaRPr lang="en-US" sz="96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en-US" sz="8000" dirty="0" smtClean="0"/>
              <a:t>A </a:t>
            </a:r>
            <a:r>
              <a:rPr lang="en-US" sz="8000" dirty="0"/>
              <a:t>common connector for various peripheral devices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USB</a:t>
            </a:r>
            <a:endParaRPr lang="en-US" sz="88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ctr">
              <a:buNone/>
            </a:pPr>
            <a:r>
              <a:rPr lang="en-US" sz="8000" dirty="0" smtClean="0"/>
              <a:t>Tablet </a:t>
            </a:r>
            <a:r>
              <a:rPr lang="en-US" sz="8000" dirty="0"/>
              <a:t>and </a:t>
            </a:r>
            <a:r>
              <a:rPr lang="en-US" sz="8000" dirty="0" err="1"/>
              <a:t>PDAs</a:t>
            </a:r>
            <a:r>
              <a:rPr lang="en-US" sz="8000" dirty="0"/>
              <a:t> often use these are input devices</a:t>
            </a: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Stylus</a:t>
            </a:r>
            <a:endParaRPr lang="en-US" sz="96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ctr">
              <a:buNone/>
            </a:pPr>
            <a:r>
              <a:rPr lang="en-US" sz="6000" dirty="0" smtClean="0"/>
              <a:t>If </a:t>
            </a:r>
            <a:r>
              <a:rPr lang="en-US" sz="6000" dirty="0"/>
              <a:t>you want to create a document, a presentation, or a spreadsheet, you would use this type of software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8800" dirty="0" smtClean="0"/>
              <a:t>Operating System</a:t>
            </a:r>
            <a:endParaRPr lang="en-US" sz="88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Application software</a:t>
            </a:r>
            <a:endParaRPr lang="en-US" sz="8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ctr">
              <a:buNone/>
            </a:pPr>
            <a:r>
              <a:rPr lang="en-US" sz="6600" dirty="0" smtClean="0"/>
              <a:t>A </a:t>
            </a:r>
            <a:r>
              <a:rPr lang="en-US" sz="6600" dirty="0"/>
              <a:t>type of software which gives users the rights to change it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9600" dirty="0" smtClean="0"/>
              <a:t>Open source</a:t>
            </a:r>
            <a:endParaRPr lang="en-US" sz="9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ctr">
              <a:buNone/>
            </a:pPr>
            <a:r>
              <a:rPr lang="en-US" sz="7200" dirty="0" smtClean="0"/>
              <a:t>The </a:t>
            </a:r>
            <a:r>
              <a:rPr lang="en-US" sz="7200" dirty="0"/>
              <a:t>physical parts of the computer are known as the...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9600" dirty="0" smtClean="0"/>
              <a:t>Hardware</a:t>
            </a:r>
            <a:endParaRPr lang="en-US" sz="96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ctr">
              <a:buNone/>
            </a:pPr>
            <a:r>
              <a:rPr lang="en-US" sz="8000" dirty="0" smtClean="0"/>
              <a:t>A </a:t>
            </a:r>
            <a:r>
              <a:rPr lang="en-US" sz="8000" dirty="0"/>
              <a:t>common unit of measurement for storage devices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278</Words>
  <Application>Microsoft Office PowerPoint</Application>
  <PresentationFormat>On-screen Show (4:3)</PresentationFormat>
  <Paragraphs>81</Paragraphs>
  <Slides>40</Slides>
  <Notes>40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40</vt:i4>
      </vt:variant>
    </vt:vector>
  </HeadingPairs>
  <TitlesOfParts>
    <vt:vector size="41" baseType="lpstr">
      <vt:lpstr>Office Theme</vt:lpstr>
      <vt:lpstr>fast, temporary storage inside the computer is called   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fast, temporary storage inside the computer is called   </dc:title>
  <dc:creator>Kotie</dc:creator>
  <cp:lastModifiedBy>Kotie</cp:lastModifiedBy>
  <cp:revision>1</cp:revision>
  <dcterms:created xsi:type="dcterms:W3CDTF">2011-07-02T09:53:48Z</dcterms:created>
  <dcterms:modified xsi:type="dcterms:W3CDTF">2011-07-02T10:23:21Z</dcterms:modified>
</cp:coreProperties>
</file>

<file path=docProps/thumbnail.jpeg>
</file>